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Bangers"/>
      <p:regular r:id="rId16"/>
    </p:embeddedFont>
    <p:embeddedFont>
      <p:font typeface="Economica"/>
      <p:regular r:id="rId17"/>
      <p:bold r:id="rId18"/>
      <p:italic r:id="rId19"/>
      <p:boldItalic r:id="rId20"/>
    </p:embeddedFont>
    <p:embeddedFont>
      <p:font typeface="Syncopate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22" Type="http://schemas.openxmlformats.org/officeDocument/2006/relationships/font" Target="fonts/Syncopate-bold.fntdata"/><Relationship Id="rId21" Type="http://schemas.openxmlformats.org/officeDocument/2006/relationships/font" Target="fonts/Syncopate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regular.fntdata"/><Relationship Id="rId16" Type="http://schemas.openxmlformats.org/officeDocument/2006/relationships/font" Target="fonts/Bangers-regular.fntdata"/><Relationship Id="rId19" Type="http://schemas.openxmlformats.org/officeDocument/2006/relationships/font" Target="fonts/Economica-italic.fntdata"/><Relationship Id="rId18" Type="http://schemas.openxmlformats.org/officeDocument/2006/relationships/font" Target="fonts/Economic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9e7296b9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9e7296b9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9e7296b9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9e7296b9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9e7296b9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9e7296b9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e7296b9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9e7296b9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e7296b9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9e7296b9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e7296b9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9e7296b9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e7296b9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e7296b9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aa98c054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aa98c054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9e7296b9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9e7296b9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Meth?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might a person want to try meth?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might a person hope to feel when they use meth?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do you think a person might really feel if they use meth?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other things can a person do to feel happy instead of doing meth?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Methamphetamine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 is the short name for the illegal drug Methamphetamine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Methamphetamine is an illegal drug that causes the brain to feel fake happiness by releasing a chemical called DOPAMINE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Meth goes by other names too including: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Crystal, Ice, Glass, Speed, and many other “street names”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Meth looks like clear crystal chunks or blue/white rocks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Meth Look Like?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" y="1319200"/>
            <a:ext cx="2618175" cy="17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338" y="1764488"/>
            <a:ext cx="17811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1175" y="2288363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082275" y="3161100"/>
            <a:ext cx="17040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Meth Crystals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514725" y="1403750"/>
            <a:ext cx="14253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Meth Rocks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515100" y="1896675"/>
            <a:ext cx="18966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Meth Powder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Term Effects of Meth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25225"/>
            <a:ext cx="4092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 can make you feel: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Like you are happy when you really are not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Like you have a lot of energy even if you do not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Like you can do anything even if it is dangerous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000" y="726013"/>
            <a:ext cx="3891429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Use Meth…..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757750" y="1225225"/>
            <a:ext cx="4074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Your blood pressure goes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Your body </a:t>
            </a:r>
            <a:r>
              <a:rPr lang="en"/>
              <a:t>temperature</a:t>
            </a:r>
            <a:r>
              <a:rPr lang="en"/>
              <a:t> goes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You can feel nervous or sad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Your emotions go up and down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You don’t think like you normally 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You don’t act like you normally do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50" y="1225225"/>
            <a:ext cx="3691475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203600"/>
            <a:ext cx="8520600" cy="43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Bangers"/>
                <a:ea typeface="Bangers"/>
                <a:cs typeface="Bangers"/>
                <a:sym typeface="Bangers"/>
              </a:rPr>
              <a:t>The Effects of Meth </a:t>
            </a:r>
            <a:r>
              <a:rPr lang="en" sz="4000">
                <a:latin typeface="Bangers"/>
                <a:ea typeface="Bangers"/>
                <a:cs typeface="Bangers"/>
                <a:sym typeface="Bangers"/>
              </a:rPr>
              <a:t>Can Last Up To</a:t>
            </a:r>
            <a:endParaRPr sz="40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0">
                <a:latin typeface="Bangers"/>
                <a:ea typeface="Bangers"/>
                <a:cs typeface="Bangers"/>
                <a:sym typeface="Bangers"/>
              </a:rPr>
              <a:t>12</a:t>
            </a:r>
            <a:endParaRPr sz="15000"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100">
                <a:latin typeface="Bangers"/>
                <a:ea typeface="Bangers"/>
                <a:cs typeface="Bangers"/>
                <a:sym typeface="Bangers"/>
              </a:rPr>
              <a:t>Hours</a:t>
            </a:r>
            <a:endParaRPr sz="41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050" y="1154200"/>
            <a:ext cx="3448900" cy="35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9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 is Addictive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25225"/>
            <a:ext cx="3846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people start using meth, they usually have a hard time stopping - this is called ADDICTION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Some people become addicted to meth after just one use!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325" y="726013"/>
            <a:ext cx="2594286" cy="36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So…..When Is It Safe To Try Meth??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547450" y="1235950"/>
            <a:ext cx="2817300" cy="10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7200">
                <a:latin typeface="Syncopate"/>
                <a:ea typeface="Syncopate"/>
                <a:cs typeface="Syncopate"/>
                <a:sym typeface="Syncopate"/>
              </a:rPr>
              <a:t>NOT</a:t>
            </a:r>
            <a:endParaRPr b="1" sz="72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2789550" y="2225250"/>
            <a:ext cx="3564900" cy="10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7200">
                <a:latin typeface="Syncopate"/>
                <a:ea typeface="Syncopate"/>
                <a:cs typeface="Syncopate"/>
                <a:sym typeface="Syncopate"/>
              </a:rPr>
              <a:t>EVEN</a:t>
            </a:r>
            <a:endParaRPr b="1" sz="7200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132775" y="3362400"/>
            <a:ext cx="3699600" cy="10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7200">
                <a:latin typeface="Syncopate"/>
                <a:ea typeface="Syncopate"/>
                <a:cs typeface="Syncopate"/>
                <a:sym typeface="Syncopate"/>
              </a:rPr>
              <a:t>ONCE</a:t>
            </a:r>
            <a:endParaRPr b="1" sz="7200"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Would Anyone Use Meth?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Meth causes the chemical Dopamine to be released in your brain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Dopamine makes you think you are happy even when you are not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people use meth </a:t>
            </a:r>
            <a:r>
              <a:rPr lang="en"/>
              <a:t>because</a:t>
            </a:r>
            <a:r>
              <a:rPr lang="en"/>
              <a:t> they want to feel happy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Can you think of other ways to feel happy</a:t>
            </a: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