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9eae64876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9eae64876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Oxytocin is connected to feelings of love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Serotonin is connected to overall </a:t>
            </a:r>
            <a:r>
              <a:rPr lang="en"/>
              <a:t>happiness</a:t>
            </a:r>
            <a:r>
              <a:rPr lang="en"/>
              <a:t> and a sense of well-being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Endorphins help with pain during sports or exercise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Dopamine helps you want to do and learn more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9eae6487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9eae6487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9eae6487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9eae6487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9eae6487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9eae6487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9eae6487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9eae6487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1700" y="793400"/>
            <a:ext cx="4296000" cy="27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How the Brain Feels 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HAPPY…...</a:t>
            </a:r>
            <a:endParaRPr b="1" sz="4800"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975" y="940475"/>
            <a:ext cx="3791100" cy="264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/>
        </p:nvSpPr>
        <p:spPr>
          <a:xfrm>
            <a:off x="3405250" y="3729050"/>
            <a:ext cx="5154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and the Way Meth Lies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Happiness Chemicals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990725"/>
            <a:ext cx="5353200" cy="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The brain releases four chemicals to feel happy:</a:t>
            </a:r>
            <a:endParaRPr sz="2100"/>
          </a:p>
        </p:txBody>
      </p:sp>
      <p:sp>
        <p:nvSpPr>
          <p:cNvPr id="137" name="Google Shape;137;p14"/>
          <p:cNvSpPr txBox="1"/>
          <p:nvPr/>
        </p:nvSpPr>
        <p:spPr>
          <a:xfrm>
            <a:off x="1446625" y="2507325"/>
            <a:ext cx="1607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OXYTOCIN</a:t>
            </a:r>
            <a:endParaRPr b="1" sz="2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650" y="2395863"/>
            <a:ext cx="883750" cy="6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2611650" y="3057975"/>
            <a:ext cx="17682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SEROTONIN</a:t>
            </a:r>
            <a:endParaRPr b="1" sz="25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700" y="3012775"/>
            <a:ext cx="101400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4095925" y="3664750"/>
            <a:ext cx="19932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ENDORPHINS</a:t>
            </a:r>
            <a:endParaRPr b="1" sz="2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3400" y="3621175"/>
            <a:ext cx="60840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5818575" y="4275575"/>
            <a:ext cx="19932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DOPAMINE</a:t>
            </a:r>
            <a:endParaRPr b="1" sz="2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9275" y="4229575"/>
            <a:ext cx="647390" cy="6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 Lies to the Brain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225" y="1557172"/>
            <a:ext cx="3713550" cy="31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Meth makes a person think they are happy even when they are not by causing extra Dopamine to be released in the brain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 Takes Away Happiness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819150" y="1500200"/>
            <a:ext cx="750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Overtime, Meth destroys the </a:t>
            </a:r>
            <a:r>
              <a:rPr lang="en" sz="1700"/>
              <a:t>brain's</a:t>
            </a:r>
            <a:r>
              <a:rPr lang="en" sz="1700"/>
              <a:t> ability to use Dopamine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The more Meth a person uses, the less happiness they feel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Eventually, people who use Meth struggle to feel any happiness at all   			</a:t>
            </a:r>
            <a:r>
              <a:rPr b="1" lang="en" sz="1700" u="sng"/>
              <a:t>EVEN WHEN DOING THE THINGS THAT MADE THEM HAPPY BEFORE!</a:t>
            </a:r>
            <a:endParaRPr b="1" sz="1700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People who use Meth can repair the </a:t>
            </a:r>
            <a:r>
              <a:rPr lang="en" sz="1700"/>
              <a:t>Dopamine</a:t>
            </a:r>
            <a:r>
              <a:rPr lang="en" sz="1700"/>
              <a:t> in their brains by quitting using the drug - but it takes a long time to start to feel happiness again.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Better Ways to Create Dopamine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25" y="1983070"/>
            <a:ext cx="2175275" cy="25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950" y="1425175"/>
            <a:ext cx="2581723" cy="155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425" y="2730101"/>
            <a:ext cx="2666765" cy="206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075" y="1521600"/>
            <a:ext cx="2455050" cy="16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5708675" y="3386150"/>
            <a:ext cx="31209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What are some ways you can think of to create Dopamine in your brain?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	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would you feel if the activities that make you happy now stopped making you happy?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What activities do you do that you would NEVER risk losing happiness with?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